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64" r:id="rId9"/>
    <p:sldId id="273" r:id="rId10"/>
    <p:sldId id="265" r:id="rId11"/>
    <p:sldId id="266" r:id="rId12"/>
    <p:sldId id="267" r:id="rId13"/>
    <p:sldId id="268" r:id="rId14"/>
    <p:sldId id="269" r:id="rId15"/>
    <p:sldId id="263" r:id="rId16"/>
    <p:sldId id="274" r:id="rId1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855C2-6BD2-4D1D-83B2-E97F07BE1EF3}" type="datetimeFigureOut">
              <a:rPr lang="es-AR" smtClean="0"/>
              <a:t>01/12/2022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8ECE7-80FB-4A3B-A66B-3A75DD7A0B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210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0544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16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13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8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7869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7663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782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44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176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5684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14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7062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8ECE7-80FB-4A3B-A66B-3A75DD7A0B57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5453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1DFA640-43A1-412C-A99C-0CFBCE31E126}" type="datetimeFigureOut">
              <a:rPr lang="es-AR" smtClean="0"/>
              <a:pPr/>
              <a:t>01/12/2022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7A3D218-9F25-47FB-857F-71EAE425BEEB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myheritage.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genetic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Como subir tus datos crudos de ADN</a:t>
            </a:r>
            <a:br>
              <a:rPr lang="es-AR" dirty="0"/>
            </a:br>
            <a:r>
              <a:rPr lang="es-AR" dirty="0"/>
              <a:t>de </a:t>
            </a:r>
            <a:r>
              <a:rPr lang="es-AR" dirty="0" err="1"/>
              <a:t>MyHeritage</a:t>
            </a:r>
            <a:r>
              <a:rPr lang="es-AR" dirty="0"/>
              <a:t> a </a:t>
            </a:r>
            <a:r>
              <a:rPr lang="es-AR" dirty="0" err="1"/>
              <a:t>Argenética</a:t>
            </a:r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221088"/>
            <a:ext cx="2714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Correo de </a:t>
            </a:r>
            <a:r>
              <a:rPr lang="es-AR" dirty="0" err="1"/>
              <a:t>Confirmacion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Si te registraste completando el formulario, es muy importante que revises tu casilla de email. Vas a recibir un correo de confirmación con un enlace al que tenés que hacerle clic para completar el registro.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 descr="Gmail - Aplicaciones en Google Play">
            <a:extLst>
              <a:ext uri="{FF2B5EF4-FFF2-40B4-BE49-F238E27FC236}">
                <a16:creationId xmlns:a16="http://schemas.microsoft.com/office/drawing/2014/main" id="{3DD9769E-4158-18F8-FDA5-F8F079F8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76" y="2708920"/>
            <a:ext cx="2870448" cy="287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7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 err="1"/>
              <a:t>Cargá</a:t>
            </a:r>
            <a:r>
              <a:rPr lang="es-AR" dirty="0"/>
              <a:t> tus datos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Ahora que ya te registraste, podes ingresar a </a:t>
            </a:r>
            <a:r>
              <a:rPr lang="es-ES" dirty="0" err="1"/>
              <a:t>Argenética</a:t>
            </a:r>
            <a:r>
              <a:rPr lang="es-ES" dirty="0"/>
              <a:t> y cargar tus datos de ADN. Apenas entres te va a mostrar una página como esta: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6CC7E0-0420-83E7-0B69-05D1AF5C3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272" y="2476243"/>
            <a:ext cx="6660232" cy="30506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6485C9-2CFA-B22C-D0F4-AD53F6A55ECF}"/>
              </a:ext>
            </a:extLst>
          </p:cNvPr>
          <p:cNvSpPr txBox="1"/>
          <p:nvPr/>
        </p:nvSpPr>
        <p:spPr>
          <a:xfrm>
            <a:off x="835968" y="570216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Dale clic a “Iniciar”</a:t>
            </a:r>
          </a:p>
        </p:txBody>
      </p:sp>
    </p:spTree>
    <p:extLst>
      <p:ext uri="{BB962C8B-B14F-4D97-AF65-F5344CB8AC3E}">
        <p14:creationId xmlns:p14="http://schemas.microsoft.com/office/powerpoint/2010/main" val="176986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 err="1"/>
              <a:t>Cargá</a:t>
            </a:r>
            <a:r>
              <a:rPr lang="es-AR" dirty="0"/>
              <a:t> tus datos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663640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Antes de seguir tenés que indicar si los datos de ADN son tuyos o de alguien más. </a:t>
            </a:r>
            <a:r>
              <a:rPr lang="es-ES" dirty="0" err="1"/>
              <a:t>Completá</a:t>
            </a:r>
            <a:r>
              <a:rPr lang="es-ES" dirty="0"/>
              <a:t> los datos que te pide en cada caso y dale clic a “Continuar”.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3CD8DF6-B5D2-D66A-995A-50AFBC0C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014" y="2284999"/>
            <a:ext cx="3429971" cy="425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39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Subí tus datos crudos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Aceptá</a:t>
            </a:r>
            <a:r>
              <a:rPr lang="es-ES" dirty="0"/>
              <a:t> los términos y condiciones y la política de privacidad, y dale clic a “Continuar”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946C82-81A1-74B7-9FC4-251B70964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420" y="2440845"/>
            <a:ext cx="4619152" cy="408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1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Subí tus datos crudos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Hacé</a:t>
            </a:r>
            <a:r>
              <a:rPr lang="es-ES" dirty="0"/>
              <a:t> clic en “Cargar archivo”, selecciona el archivo que descargaste de </a:t>
            </a:r>
            <a:r>
              <a:rPr lang="es-ES" dirty="0" err="1"/>
              <a:t>FamilyTreeDNA</a:t>
            </a:r>
            <a:r>
              <a:rPr lang="es-ES" dirty="0"/>
              <a:t>, y luego hace clic en “Continuar”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9201DF2-7822-067B-492C-A907CCD8A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41" y="2316090"/>
            <a:ext cx="4741894" cy="410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6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04800"/>
            <a:ext cx="7776864" cy="1035968"/>
          </a:xfrm>
        </p:spPr>
        <p:txBody>
          <a:bodyPr/>
          <a:lstStyle/>
          <a:p>
            <a:pPr algn="ctr"/>
            <a:r>
              <a:rPr lang="es-AR" b="1" dirty="0"/>
              <a:t>Ya tenés tu ADN en </a:t>
            </a:r>
            <a:r>
              <a:rPr lang="es-AR" b="1" dirty="0" err="1"/>
              <a:t>Argenética</a:t>
            </a:r>
            <a:r>
              <a:rPr lang="es-AR" b="1" dirty="0"/>
              <a:t>!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"/>
          </p:nvPr>
        </p:nvSpPr>
        <p:spPr>
          <a:xfrm>
            <a:off x="827584" y="1631058"/>
            <a:ext cx="7772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1800" dirty="0"/>
              <a:t>Si seguiste los pasos anteriores, solo te queda esperar un día o dos a que </a:t>
            </a:r>
            <a:r>
              <a:rPr lang="es-AR" sz="1800" dirty="0" err="1"/>
              <a:t>Argenética</a:t>
            </a:r>
            <a:r>
              <a:rPr lang="es-AR" sz="1800" dirty="0"/>
              <a:t> procese tu kit y ya vas a poder consultar tus coincidencias de ADN. </a:t>
            </a:r>
            <a:endParaRPr lang="es-E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581128"/>
            <a:ext cx="2714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/>
          <p:cNvSpPr>
            <a:spLocks noGrp="1"/>
          </p:cNvSpPr>
          <p:nvPr>
            <p:ph sz="quarter" idx="1"/>
          </p:nvPr>
        </p:nvSpPr>
        <p:spPr>
          <a:xfrm>
            <a:off x="827584" y="620688"/>
            <a:ext cx="7772400" cy="5582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1100" dirty="0"/>
              <a:t>Copyright © 2022 Asociación Civil Nuestra Primera Página.</a:t>
            </a:r>
            <a:br>
              <a:rPr lang="es-AR" sz="1100" dirty="0"/>
            </a:br>
            <a:r>
              <a:rPr lang="es-AR" sz="1100" dirty="0"/>
              <a:t>Todos los derechos reservados.</a:t>
            </a:r>
            <a:br>
              <a:rPr lang="es-AR" sz="1100" dirty="0"/>
            </a:br>
            <a:br>
              <a:rPr lang="es-AR" sz="1100" dirty="0"/>
            </a:br>
            <a:r>
              <a:rPr lang="es-ES" sz="1100" dirty="0"/>
              <a:t>Este documento se publica bajo Licencia </a:t>
            </a:r>
            <a:r>
              <a:rPr lang="es-ES" sz="1100" dirty="0" err="1"/>
              <a:t>Creative</a:t>
            </a:r>
            <a:r>
              <a:rPr lang="es-ES" sz="1100" dirty="0"/>
              <a:t> </a:t>
            </a:r>
            <a:r>
              <a:rPr lang="es-ES" sz="1100" dirty="0" err="1"/>
              <a:t>Commons</a:t>
            </a:r>
            <a:r>
              <a:rPr lang="es-ES" sz="1100" dirty="0"/>
              <a:t> Reconocimiento-</a:t>
            </a:r>
            <a:r>
              <a:rPr lang="es-ES" sz="1100" dirty="0" err="1"/>
              <a:t>NoComercial</a:t>
            </a:r>
            <a:r>
              <a:rPr lang="es-ES" sz="1100" dirty="0"/>
              <a:t>-</a:t>
            </a:r>
            <a:r>
              <a:rPr lang="es-ES" sz="1100" dirty="0" err="1"/>
              <a:t>SinObraDerivada</a:t>
            </a:r>
            <a:r>
              <a:rPr lang="es-ES" sz="1100" dirty="0"/>
              <a:t> 4.0 Internacional (BY-NC-ND). </a:t>
            </a:r>
            <a:br>
              <a:rPr lang="es-ES" sz="1100" dirty="0"/>
            </a:br>
            <a:r>
              <a:rPr lang="es-ES" sz="1100" dirty="0"/>
              <a:t>Esta licencia permite copiar y redistribuir este documento, siempre que:</a:t>
            </a:r>
          </a:p>
          <a:p>
            <a:pPr marL="0" indent="0">
              <a:buClr>
                <a:schemeClr val="tx1"/>
              </a:buClr>
            </a:pPr>
            <a:r>
              <a:rPr lang="es-ES" sz="1100" dirty="0"/>
              <a:t> Se cite la autoría y la fuente original de su publicación.</a:t>
            </a:r>
          </a:p>
          <a:p>
            <a:pPr marL="0" indent="0">
              <a:buClr>
                <a:schemeClr val="tx1"/>
              </a:buClr>
            </a:pPr>
            <a:r>
              <a:rPr lang="es-ES" sz="1100" dirty="0"/>
              <a:t> No se use para fines comerciales;</a:t>
            </a:r>
          </a:p>
          <a:p>
            <a:pPr marL="0" indent="0">
              <a:buClr>
                <a:schemeClr val="tx1"/>
              </a:buClr>
            </a:pPr>
            <a:r>
              <a:rPr lang="es-ES" sz="1100" dirty="0"/>
              <a:t> No se modifique ninguna parte del material publicado;</a:t>
            </a:r>
          </a:p>
          <a:p>
            <a:pPr marL="0" indent="0">
              <a:buClr>
                <a:schemeClr val="tx1"/>
              </a:buClr>
            </a:pPr>
            <a:r>
              <a:rPr lang="es-ES" sz="1100" dirty="0"/>
              <a:t> Se soliciten los permisos correspondientes para reutilización o reedición del material publicado; y</a:t>
            </a:r>
          </a:p>
          <a:p>
            <a:pPr marL="0" indent="0">
              <a:buClr>
                <a:schemeClr val="tx1"/>
              </a:buClr>
            </a:pPr>
            <a:r>
              <a:rPr lang="es-ES" sz="1100" dirty="0"/>
              <a:t> Se mencione la existencia y especificaciones de esta licencia de uso.</a:t>
            </a:r>
            <a:br>
              <a:rPr lang="es-AR" sz="1100" dirty="0"/>
            </a:br>
            <a:endParaRPr lang="es-ES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4581128"/>
            <a:ext cx="271462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852936"/>
            <a:ext cx="1152128" cy="40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Descarga tus datos crudos de ADN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83568" y="17008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Ingresá</a:t>
            </a:r>
            <a:r>
              <a:rPr lang="es-ES" dirty="0"/>
              <a:t> a </a:t>
            </a:r>
            <a:r>
              <a:rPr lang="es-ES" dirty="0">
                <a:hlinkClick r:id="rId2"/>
              </a:rPr>
              <a:t>www.myheritage.es</a:t>
            </a:r>
            <a:r>
              <a:rPr lang="es-ES" dirty="0"/>
              <a:t> con tu usuario y contraseña. </a:t>
            </a:r>
            <a:br>
              <a:rPr lang="es-ES" dirty="0"/>
            </a:br>
            <a:r>
              <a:rPr lang="es-ES" dirty="0"/>
              <a:t>Luego, en el menú superior, </a:t>
            </a:r>
            <a:r>
              <a:rPr lang="es-ES" dirty="0" err="1"/>
              <a:t>entrá</a:t>
            </a:r>
            <a:r>
              <a:rPr lang="es-ES" dirty="0"/>
              <a:t> a ADN -&gt; Administrar Kits de ADN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8728" y="2924944"/>
            <a:ext cx="5650519" cy="322886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Descarga tus datos crudos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Dentro de la sección “Manejo de los Kits de ADN”, a la derecha de tu kit </a:t>
            </a:r>
            <a:r>
              <a:rPr lang="es-ES" dirty="0" err="1"/>
              <a:t>tenés</a:t>
            </a:r>
            <a:r>
              <a:rPr lang="es-ES" dirty="0"/>
              <a:t> tres puntitos que abren un Menú. </a:t>
            </a:r>
            <a:r>
              <a:rPr lang="es-ES" dirty="0" err="1"/>
              <a:t>Hacele</a:t>
            </a:r>
            <a:r>
              <a:rPr lang="es-ES" dirty="0"/>
              <a:t> clic y elegí la opción de descarga.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029" y="3284984"/>
            <a:ext cx="7373379" cy="262926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Descarga tus datos crudos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Luego vas a ver una ventana de información, hace clic en “Continuar”.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3459" y="2316252"/>
            <a:ext cx="4001058" cy="41153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7248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Descarga tus datos crudos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Aquí vas a ver una ventana donde se presentan Términos y Condiciones. Dale Continuar.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9669" y="2636912"/>
            <a:ext cx="3848637" cy="343900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127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Descarga tus datos crudos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continuación vas a recibir un email similar al siguiente. Hace Clic en el link.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140968"/>
            <a:ext cx="4915586" cy="2686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6611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/>
              <a:t>Descarga tus datos crudos de ADN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va a abrir una ventana de descarga, donde </a:t>
            </a:r>
            <a:r>
              <a:rPr lang="es-ES" dirty="0" err="1"/>
              <a:t>tenés</a:t>
            </a:r>
            <a:r>
              <a:rPr lang="es-ES" dirty="0"/>
              <a:t> que ingresar nuevamente la contraseña de </a:t>
            </a:r>
            <a:r>
              <a:rPr lang="es-ES" dirty="0" err="1"/>
              <a:t>MyHeritage</a:t>
            </a:r>
            <a:r>
              <a:rPr lang="es-ES" dirty="0"/>
              <a:t>, luego presionas el botón “</a:t>
            </a:r>
            <a:r>
              <a:rPr lang="es-ES" dirty="0" err="1"/>
              <a:t>Download</a:t>
            </a:r>
            <a:r>
              <a:rPr lang="es-ES" dirty="0"/>
              <a:t>” o “Descargar”. Se va a iniciar la descarga del archivo de datos crudos de ADN. </a:t>
            </a:r>
            <a:r>
              <a:rPr lang="es-ES" dirty="0" err="1"/>
              <a:t>Guardalo</a:t>
            </a:r>
            <a:r>
              <a:rPr lang="es-ES" dirty="0"/>
              <a:t> en tu PC sin abrirlo.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2966" y="3429000"/>
            <a:ext cx="4906060" cy="26006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9214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 err="1"/>
              <a:t>Registrate</a:t>
            </a:r>
            <a:r>
              <a:rPr lang="es-AR" dirty="0"/>
              <a:t> en </a:t>
            </a:r>
            <a:r>
              <a:rPr lang="es-AR" dirty="0" err="1"/>
              <a:t>Argenética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Entrá</a:t>
            </a:r>
            <a:r>
              <a:rPr lang="es-ES" dirty="0"/>
              <a:t> a </a:t>
            </a:r>
            <a:r>
              <a:rPr lang="es-ES" dirty="0">
                <a:hlinkClick r:id="rId3"/>
              </a:rPr>
              <a:t>www.argenetica.com</a:t>
            </a:r>
            <a:r>
              <a:rPr lang="es-ES" dirty="0"/>
              <a:t> y hace clic en “</a:t>
            </a:r>
            <a:r>
              <a:rPr lang="es-ES" dirty="0" err="1"/>
              <a:t>Registrate</a:t>
            </a:r>
            <a:r>
              <a:rPr lang="es-ES" dirty="0"/>
              <a:t> ahora”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FC40E9-2868-CB48-B4D6-0655FB8B6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820" y="2420888"/>
            <a:ext cx="5526360" cy="38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5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 Título"/>
          <p:cNvSpPr>
            <a:spLocks noGrp="1"/>
          </p:cNvSpPr>
          <p:nvPr>
            <p:ph type="title"/>
          </p:nvPr>
        </p:nvSpPr>
        <p:spPr>
          <a:xfrm>
            <a:off x="649796" y="332656"/>
            <a:ext cx="7772400" cy="1143000"/>
          </a:xfrm>
        </p:spPr>
        <p:txBody>
          <a:bodyPr/>
          <a:lstStyle/>
          <a:p>
            <a:r>
              <a:rPr lang="es-AR" dirty="0" err="1"/>
              <a:t>Registrate</a:t>
            </a:r>
            <a:r>
              <a:rPr lang="es-AR" dirty="0"/>
              <a:t> en </a:t>
            </a:r>
            <a:r>
              <a:rPr lang="es-AR" dirty="0" err="1"/>
              <a:t>Argenética</a:t>
            </a:r>
            <a:endParaRPr lang="es-AR" dirty="0"/>
          </a:p>
        </p:txBody>
      </p:sp>
      <p:sp>
        <p:nvSpPr>
          <p:cNvPr id="8" name="CuadroTexto 7"/>
          <p:cNvSpPr txBox="1"/>
          <p:nvPr/>
        </p:nvSpPr>
        <p:spPr>
          <a:xfrm>
            <a:off x="683568" y="1700808"/>
            <a:ext cx="7560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Podes elegir entre 3 maneras de registrarte: Si usas Facebook o tenés una cuenta de Google (Gmail) podes registrarte con un clic eligiendo alguna de estas opciones. </a:t>
            </a:r>
          </a:p>
          <a:p>
            <a:r>
              <a:rPr lang="es-ES" dirty="0"/>
              <a:t>Si no, podes completar el formulario con tus datos y darle clic al botón de “Registrarse” que aparece al pie. Si te registras con Google o con Facebook no es necesario cargar todos estos datos.</a:t>
            </a:r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11610A3-07E8-B955-0015-756ABBA16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140968"/>
            <a:ext cx="4392488" cy="355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084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dad">
  <a:themeElements>
    <a:clrScheme name="Equida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dad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847</TotalTime>
  <Words>627</Words>
  <Application>Microsoft Office PowerPoint</Application>
  <PresentationFormat>Presentación en pantalla (4:3)</PresentationFormat>
  <Paragraphs>49</Paragraphs>
  <Slides>16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Franklin Gothic Book</vt:lpstr>
      <vt:lpstr>Perpetua</vt:lpstr>
      <vt:lpstr>Wingdings 2</vt:lpstr>
      <vt:lpstr>Equidad</vt:lpstr>
      <vt:lpstr>Como subir tus datos crudos de ADN de MyHeritage a Argenética</vt:lpstr>
      <vt:lpstr>Descarga tus datos crudos de ADN</vt:lpstr>
      <vt:lpstr>Descarga tus datos crudos de ADN</vt:lpstr>
      <vt:lpstr>Descarga tus datos crudos de ADN</vt:lpstr>
      <vt:lpstr>Descarga tus datos crudos de ADN</vt:lpstr>
      <vt:lpstr>Descarga tus datos crudos de ADN</vt:lpstr>
      <vt:lpstr>Descarga tus datos crudos de ADN</vt:lpstr>
      <vt:lpstr>Registrate en Argenética</vt:lpstr>
      <vt:lpstr>Registrate en Argenética</vt:lpstr>
      <vt:lpstr>Correo de Confirmacion</vt:lpstr>
      <vt:lpstr>Cargá tus datos de ADN</vt:lpstr>
      <vt:lpstr>Cargá tus datos de ADN</vt:lpstr>
      <vt:lpstr>Subí tus datos crudos de ADN</vt:lpstr>
      <vt:lpstr>Subí tus datos crudos de ADN</vt:lpstr>
      <vt:lpstr>Ya tenés tu ADN en Argenética!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Pasos para leer los resultados</dc:title>
  <dc:creator>Carlos</dc:creator>
  <cp:lastModifiedBy>Juan Pablo Villaverde</cp:lastModifiedBy>
  <cp:revision>27</cp:revision>
  <dcterms:created xsi:type="dcterms:W3CDTF">2019-01-16T15:23:27Z</dcterms:created>
  <dcterms:modified xsi:type="dcterms:W3CDTF">2022-12-01T21:53:04Z</dcterms:modified>
</cp:coreProperties>
</file>